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530" r:id="rId5"/>
    <p:sldId id="531" r:id="rId6"/>
    <p:sldId id="546" r:id="rId7"/>
    <p:sldId id="534" r:id="rId8"/>
    <p:sldId id="543" r:id="rId9"/>
    <p:sldId id="549" r:id="rId10"/>
    <p:sldId id="547" r:id="rId11"/>
    <p:sldId id="550" r:id="rId12"/>
    <p:sldId id="548" r:id="rId13"/>
    <p:sldId id="551" r:id="rId14"/>
    <p:sldId id="552" r:id="rId15"/>
    <p:sldId id="54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C1A3"/>
    <a:srgbClr val="8822EE"/>
    <a:srgbClr val="F01688"/>
    <a:srgbClr val="2F21F3"/>
    <a:srgbClr val="FEB52B"/>
    <a:srgbClr val="F01689"/>
    <a:srgbClr val="6F22E3"/>
    <a:srgbClr val="E218A3"/>
    <a:srgbClr val="BA20DB"/>
    <a:srgbClr val="6A2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6" autoAdjust="0"/>
    <p:restoredTop sz="95755"/>
  </p:normalViewPr>
  <p:slideViewPr>
    <p:cSldViewPr snapToGrid="0">
      <p:cViewPr>
        <p:scale>
          <a:sx n="120" d="100"/>
          <a:sy n="120" d="100"/>
        </p:scale>
        <p:origin x="264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Dr. Kanewala’s clinic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076" y="4261104"/>
            <a:ext cx="10005848" cy="758952"/>
          </a:xfrm>
        </p:spPr>
        <p:txBody>
          <a:bodyPr/>
          <a:lstStyle/>
          <a:p>
            <a:r>
              <a:rPr lang="en-US" dirty="0"/>
              <a:t>Group 6: Kelli Moore, Jordan Gallivan, Manderas Kidane, Jacob Yoast</a:t>
            </a:r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EB3A9C-9B73-9F4C-AF2D-AE47A7C18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427" y="2533463"/>
            <a:ext cx="6461146" cy="39764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9A3295-AFCB-744F-91CF-3CC82951C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7" y="251373"/>
            <a:ext cx="5262254" cy="2084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EEF126-4C33-E348-9EAF-C3FBB7EC6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100" y="251373"/>
            <a:ext cx="5087626" cy="20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6442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8007447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</a:rPr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70123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7712911" cy="1069848"/>
          </a:xfrm>
        </p:spPr>
        <p:txBody>
          <a:bodyPr>
            <a:normAutofit fontScale="90000"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The technology behind Dr. K’s clinic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Oracle SQL Developer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GitHub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</a:t>
            </a:r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0B07383B-6310-56A6-B051-F4B962E11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385537"/>
            <a:ext cx="8878824" cy="1069848"/>
          </a:xfrm>
        </p:spPr>
        <p:txBody>
          <a:bodyPr/>
          <a:lstStyle/>
          <a:p>
            <a:r>
              <a:rPr lang="en-US" dirty="0"/>
              <a:t>What can we achieve using these technologies?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DA2D8B-92F5-22B2-084C-934BCBC00D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3398" y="4145426"/>
            <a:ext cx="2740676" cy="702770"/>
          </a:xfrm>
        </p:spPr>
        <p:txBody>
          <a:bodyPr/>
          <a:lstStyle/>
          <a:p>
            <a:r>
              <a:rPr lang="en-US" dirty="0"/>
              <a:t>Adding: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004B5D-BB88-E446-FDC1-8BE748EFE8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3398" y="4904378"/>
            <a:ext cx="2740677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AC0C5B-16A7-E317-7222-BF9FA26C0D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25662" y="4145426"/>
            <a:ext cx="2740676" cy="704088"/>
          </a:xfrm>
        </p:spPr>
        <p:txBody>
          <a:bodyPr/>
          <a:lstStyle/>
          <a:p>
            <a:r>
              <a:rPr lang="en-US" dirty="0"/>
              <a:t>Editing: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D9B67F-AD02-4BA5-209B-C91070303A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4137" y="4904378"/>
            <a:ext cx="2740678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 done on a Patient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Medication prescribed to a Patient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9A84B8E-68E6-2447-A503-19FB9836B5D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57924" y="4145427"/>
            <a:ext cx="2740678" cy="702769"/>
          </a:xfrm>
          <a:solidFill>
            <a:srgbClr val="43C1A3"/>
          </a:solidFill>
        </p:spPr>
        <p:txBody>
          <a:bodyPr/>
          <a:lstStyle/>
          <a:p>
            <a:r>
              <a:rPr lang="en-US" dirty="0"/>
              <a:t>Viewing: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162E5A0-AEF4-454C-BC4A-C2C8AF0699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7924" y="4904378"/>
            <a:ext cx="2740678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 Health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Procedures offered by Departments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Procedures completed by Doctors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E9AE85F-6A7D-E24B-8969-8E9446F7E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239"/>
          <a:stretch/>
        </p:blipFill>
        <p:spPr>
          <a:xfrm>
            <a:off x="4214036" y="1411386"/>
            <a:ext cx="3763928" cy="260237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819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Adding</a:t>
            </a:r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7DCF1CB-B974-6E44-8AC3-51B60ADFD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370" y="704339"/>
            <a:ext cx="3742241" cy="54395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717584-CDAC-F640-9BF8-0FA56ADA6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36" r="11676"/>
          <a:stretch/>
        </p:blipFill>
        <p:spPr>
          <a:xfrm>
            <a:off x="6566390" y="714120"/>
            <a:ext cx="3742241" cy="542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66BBB39-9565-5049-BE39-3E185E2CF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73" y="1722782"/>
            <a:ext cx="2581018" cy="37516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8EA868-796F-7C4A-8C6C-E865B9CA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031" y="1722782"/>
            <a:ext cx="2581019" cy="375164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9B25C3-E80F-A346-91A6-71B2CFC47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090" y="1722782"/>
            <a:ext cx="2553006" cy="37516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43BC6B-C73F-6347-8609-A99A0DA98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8136" y="1722782"/>
            <a:ext cx="2553006" cy="375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3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Editing</a:t>
            </a:r>
          </a:p>
        </p:txBody>
      </p:sp>
    </p:spTree>
    <p:extLst>
      <p:ext uri="{BB962C8B-B14F-4D97-AF65-F5344CB8AC3E}">
        <p14:creationId xmlns:p14="http://schemas.microsoft.com/office/powerpoint/2010/main" val="146260685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2DB8F9-8317-FF45-8798-4090D95CA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666" y="714120"/>
            <a:ext cx="3742241" cy="54992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AF059D-9F98-3340-8093-E92713ABF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093" y="714120"/>
            <a:ext cx="3742241" cy="549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5382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Viewing</a:t>
            </a:r>
          </a:p>
        </p:txBody>
      </p:sp>
    </p:spTree>
    <p:extLst>
      <p:ext uri="{BB962C8B-B14F-4D97-AF65-F5344CB8AC3E}">
        <p14:creationId xmlns:p14="http://schemas.microsoft.com/office/powerpoint/2010/main" val="5363925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79</Words>
  <Application>Microsoft Macintosh PowerPoint</Application>
  <PresentationFormat>Widescreen</PresentationFormat>
  <Paragraphs>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 New</vt:lpstr>
      <vt:lpstr>Segoe UI Light</vt:lpstr>
      <vt:lpstr>Tw Cen MT</vt:lpstr>
      <vt:lpstr>Office Theme</vt:lpstr>
      <vt:lpstr>Dr. Kanewala’s clinic</vt:lpstr>
      <vt:lpstr>The technology behind Dr. K’s clinic</vt:lpstr>
      <vt:lpstr>What can we achieve using these technologies?</vt:lpstr>
      <vt:lpstr>Adding</vt:lpstr>
      <vt:lpstr>PowerPoint Presentation</vt:lpstr>
      <vt:lpstr>PowerPoint Presentation</vt:lpstr>
      <vt:lpstr>Editing</vt:lpstr>
      <vt:lpstr>PowerPoint Presentation</vt:lpstr>
      <vt:lpstr>Viewing</vt:lpstr>
      <vt:lpstr>PowerPoint Presentation</vt:lpstr>
      <vt:lpstr>Demonstration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Kanewala’s clinic</dc:title>
  <dc:creator>Moore, Kelli</dc:creator>
  <cp:lastModifiedBy>Moore, Kelli</cp:lastModifiedBy>
  <cp:revision>28</cp:revision>
  <dcterms:created xsi:type="dcterms:W3CDTF">2023-04-24T02:32:15Z</dcterms:created>
  <dcterms:modified xsi:type="dcterms:W3CDTF">2023-04-24T03:26:58Z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